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7" r:id="rId11"/>
    <p:sldId id="266" r:id="rId12"/>
    <p:sldId id="261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4D4D"/>
    <a:srgbClr val="6C0024"/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>
      <p:cViewPr varScale="1">
        <p:scale>
          <a:sx n="101" d="100"/>
          <a:sy n="101" d="100"/>
        </p:scale>
        <p:origin x="126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 descr="apple_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49"/>
          <a:stretch>
            <a:fillRect/>
          </a:stretch>
        </p:blipFill>
        <p:spPr bwMode="auto">
          <a:xfrm>
            <a:off x="5724525" y="4179888"/>
            <a:ext cx="2736850" cy="267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apple_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49"/>
          <a:stretch>
            <a:fillRect/>
          </a:stretch>
        </p:blipFill>
        <p:spPr bwMode="auto">
          <a:xfrm>
            <a:off x="5364163" y="103188"/>
            <a:ext cx="2736850" cy="267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395288" y="1268413"/>
            <a:ext cx="8497887" cy="4608512"/>
          </a:xfrm>
          <a:prstGeom prst="homePlate">
            <a:avLst>
              <a:gd name="adj" fmla="val 8400"/>
            </a:avLst>
          </a:prstGeom>
          <a:solidFill>
            <a:schemeClr val="bg1"/>
          </a:solidFill>
          <a:ln w="12700">
            <a:solidFill>
              <a:srgbClr val="6C002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D4032C7-FDBF-4FDE-97CE-F23E0939B934}" type="slidenum">
              <a:rPr lang="ru-RU" altLang="ru-RU"/>
              <a:pPr/>
              <a:t>‹#›</a:t>
            </a:fld>
            <a:endParaRPr lang="ru-RU" altLang="ru-RU"/>
          </a:p>
        </p:txBody>
      </p:sp>
      <p:pic>
        <p:nvPicPr>
          <p:cNvPr id="3078" name="Picture 6" descr="apple_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49"/>
          <a:stretch>
            <a:fillRect/>
          </a:stretch>
        </p:blipFill>
        <p:spPr bwMode="auto">
          <a:xfrm>
            <a:off x="539750" y="2420938"/>
            <a:ext cx="2736850" cy="267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9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4213" y="1628775"/>
            <a:ext cx="7772400" cy="1470025"/>
          </a:xfrm>
        </p:spPr>
        <p:txBody>
          <a:bodyPr/>
          <a:lstStyle>
            <a:lvl1pPr algn="ctr">
              <a:defRPr>
                <a:solidFill>
                  <a:srgbClr val="4D4D4D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82D8E0-B468-49CF-87A7-80910F4BB10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0740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FFB1A6-74AB-4AD0-9A98-A6DC09322D2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85819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11A202-503F-44B1-8B76-0B64AB065DC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39741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7A9440-9465-4E14-9A44-9C0D20DAD7E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87073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BE87C0-A418-4628-8F6C-298A69B69B9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09547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388FD9-6822-4A72-B165-B255385AE4A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01060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3AE361-39D9-424D-908F-05EF17FAE95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87845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F36341-3180-4A2B-98A6-239F83751DE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21738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805C91-31F0-4ACC-8BB8-121177CEAD5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41362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697928-6713-40DE-90B6-777F9E91FCB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68579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AutoShape 10"/>
          <p:cNvSpPr>
            <a:spLocks noChangeArrowheads="1"/>
          </p:cNvSpPr>
          <p:nvPr/>
        </p:nvSpPr>
        <p:spPr bwMode="auto">
          <a:xfrm>
            <a:off x="395288" y="1557338"/>
            <a:ext cx="8497887" cy="4608512"/>
          </a:xfrm>
          <a:prstGeom prst="homePlate">
            <a:avLst>
              <a:gd name="adj" fmla="val 8400"/>
            </a:avLst>
          </a:prstGeom>
          <a:solidFill>
            <a:srgbClr val="6C0024"/>
          </a:solidFill>
          <a:ln w="9525">
            <a:solidFill>
              <a:srgbClr val="6C002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23910EDC-E0EA-471F-9F74-535C629F79E2}" type="slidenum">
              <a:rPr lang="ru-RU" altLang="ru-RU"/>
              <a:pPr/>
              <a:t>‹#›</a:t>
            </a:fld>
            <a:endParaRPr lang="ru-RU" altLang="ru-RU"/>
          </a:p>
        </p:txBody>
      </p:sp>
      <p:pic>
        <p:nvPicPr>
          <p:cNvPr id="1031" name="Picture 7" descr="apple_00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49"/>
          <a:stretch>
            <a:fillRect/>
          </a:stretch>
        </p:blipFill>
        <p:spPr bwMode="auto">
          <a:xfrm>
            <a:off x="20638" y="0"/>
            <a:ext cx="1547812" cy="151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chemeClr val="bg2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entury Gothic" panose="020B0502020202020204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entury Gothic" panose="020B0502020202020204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entury Gothic" panose="020B0502020202020204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entury Gothic" panose="020B0502020202020204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entury Gothic" panose="020B0502020202020204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entury Gothic" panose="020B0502020202020204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entury Gothic" panose="020B0502020202020204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entury Gothic" panose="020B0502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b="1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b="1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492896"/>
            <a:ext cx="7772400" cy="1656184"/>
          </a:xfrm>
        </p:spPr>
        <p:txBody>
          <a:bodyPr/>
          <a:lstStyle/>
          <a:p>
            <a:r>
              <a:rPr lang="ru-RU" altLang="ru-RU" dirty="0" smtClean="0">
                <a:solidFill>
                  <a:srgbClr val="FF0000"/>
                </a:solidFill>
              </a:rPr>
              <a:t>« З О Ж И К »</a:t>
            </a:r>
            <a:endParaRPr lang="ru-RU" altLang="ru-RU" dirty="0">
              <a:solidFill>
                <a:srgbClr val="FF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43608" y="4869160"/>
            <a:ext cx="6728792" cy="769640"/>
          </a:xfrm>
        </p:spPr>
        <p:txBody>
          <a:bodyPr/>
          <a:lstStyle/>
          <a:p>
            <a:r>
              <a:rPr lang="ru-RU" altLang="ru-RU" dirty="0" smtClean="0"/>
              <a:t>Воспитатель ГПД: Вилкова Е.А.</a:t>
            </a:r>
            <a:endParaRPr lang="ru-RU" alt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2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556792"/>
            <a:ext cx="8136904" cy="4644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7789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Третья наша </a:t>
            </a:r>
            <a:r>
              <a:rPr lang="ru-RU" dirty="0"/>
              <a:t>станция </a:t>
            </a:r>
            <a:r>
              <a:rPr lang="ru-RU" dirty="0" smtClean="0"/>
              <a:t>«Здоровое питание». </a:t>
            </a:r>
            <a:endParaRPr lang="ru-RU" dirty="0"/>
          </a:p>
        </p:txBody>
      </p:sp>
      <p:pic>
        <p:nvPicPr>
          <p:cNvPr id="4" name="Объект 3" descr="0003-003-Kakoj-obed-mozhno-nazvat-zdorovym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4691" y="1600200"/>
            <a:ext cx="6034617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8025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ZOZh__Lyulina_O._rek_d_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556792"/>
            <a:ext cx="8100392" cy="4635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1110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9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556792"/>
            <a:ext cx="8064896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1336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4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556792"/>
            <a:ext cx="8064896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08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Цель: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/>
              <a:t>систематизация и обобщение знаний обучающихся 3 классов о здоровье и здоровом образе жизни.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69264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Задачи: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800" i="1" dirty="0"/>
              <a:t>- </a:t>
            </a:r>
            <a:r>
              <a:rPr lang="ru-RU" sz="2800" dirty="0"/>
              <a:t>обобщить и систематизировать знания обучающихся 3 классов о здоровом образе жизни, повторить и закрепить знания по теме.</a:t>
            </a:r>
            <a:br>
              <a:rPr lang="ru-RU" sz="2800" dirty="0"/>
            </a:br>
            <a:r>
              <a:rPr lang="ru-RU" sz="2800" i="1" dirty="0"/>
              <a:t>- </a:t>
            </a:r>
            <a:r>
              <a:rPr lang="ru-RU" sz="2800" dirty="0"/>
              <a:t>воспитывать бережное отношение к своему здоровью, прививать навыки здорового образа жизни.</a:t>
            </a:r>
            <a:br>
              <a:rPr lang="ru-RU" sz="2800" dirty="0"/>
            </a:br>
            <a:r>
              <a:rPr lang="ru-RU" sz="2800" i="1" dirty="0"/>
              <a:t>-</a:t>
            </a:r>
            <a:r>
              <a:rPr lang="ru-RU" sz="2800" dirty="0"/>
              <a:t> расширять кругозор, развивать речь</a:t>
            </a:r>
            <a:r>
              <a:rPr lang="ru-RU" sz="2800" i="1" dirty="0"/>
              <a:t> </a:t>
            </a:r>
            <a:r>
              <a:rPr lang="ru-RU" sz="2800" dirty="0"/>
              <a:t>развивать логическое мышление, память познавательный </a:t>
            </a:r>
            <a:r>
              <a:rPr lang="ru-RU" sz="2800" dirty="0" smtClean="0"/>
              <a:t>интерес.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389469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FF0000"/>
                </a:solidFill>
              </a:rPr>
              <a:t>С.Маршак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Желаю </a:t>
            </a:r>
            <a:r>
              <a:rPr lang="ru-RU" dirty="0"/>
              <a:t>вам цвести, расти,</a:t>
            </a:r>
          </a:p>
          <a:p>
            <a:pPr marL="0" indent="0" algn="ctr">
              <a:buNone/>
            </a:pPr>
            <a:r>
              <a:rPr lang="ru-RU" dirty="0"/>
              <a:t>Копить, крепить здоровье.</a:t>
            </a:r>
          </a:p>
          <a:p>
            <a:pPr marL="0" indent="0" algn="ctr">
              <a:buNone/>
            </a:pPr>
            <a:r>
              <a:rPr lang="ru-RU" dirty="0"/>
              <a:t>Оно для дальнего пути –</a:t>
            </a:r>
          </a:p>
          <a:p>
            <a:pPr marL="0" indent="0" algn="ctr">
              <a:buNone/>
            </a:pPr>
            <a:r>
              <a:rPr lang="ru-RU" dirty="0"/>
              <a:t>Главнейшее условье.</a:t>
            </a:r>
          </a:p>
          <a:p>
            <a:pPr marL="0" indent="0">
              <a:buNone/>
            </a:pPr>
            <a:r>
              <a:rPr lang="ru-RU" dirty="0"/>
              <a:t>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4879139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1484784"/>
            <a:ext cx="2949575" cy="572616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ЗДОРОВЬЕ  -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zdorov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238" y="2057400"/>
            <a:ext cx="2949575" cy="391999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944938" y="1771092"/>
            <a:ext cx="45720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это такое состояние организма, при котором правильно взаимодействуют все его органы</a:t>
            </a:r>
            <a:endParaRPr lang="ru-RU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18380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936104"/>
          </a:xfrm>
        </p:spPr>
        <p:txBody>
          <a:bodyPr/>
          <a:lstStyle/>
          <a:p>
            <a:pPr algn="ctr"/>
            <a:r>
              <a:rPr lang="ru-RU" sz="4000" i="1" dirty="0">
                <a:solidFill>
                  <a:srgbClr val="FF0000"/>
                </a:solidFill>
              </a:rPr>
              <a:t>Объясни почему так говорят: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800" dirty="0"/>
              <a:t>Здоровье дороже золота</a:t>
            </a:r>
          </a:p>
          <a:p>
            <a:pPr lvl="0"/>
            <a:r>
              <a:rPr lang="ru-RU" sz="2800" dirty="0"/>
              <a:t>Не спрашивай здоровья, а глянь ему в лицо</a:t>
            </a:r>
          </a:p>
          <a:p>
            <a:pPr lvl="0"/>
            <a:r>
              <a:rPr lang="ru-RU" sz="2800" dirty="0"/>
              <a:t>Здоровье не купишь</a:t>
            </a:r>
          </a:p>
          <a:p>
            <a:pPr lvl="0"/>
            <a:r>
              <a:rPr lang="ru-RU" sz="2800" dirty="0"/>
              <a:t>В здоровом теле здоровых дух.</a:t>
            </a:r>
          </a:p>
          <a:p>
            <a:pPr lvl="0"/>
            <a:r>
              <a:rPr lang="ru-RU" sz="2800" dirty="0"/>
              <a:t>Здоров будешь – всего добудешь</a:t>
            </a:r>
          </a:p>
          <a:p>
            <a:pPr lvl="0"/>
            <a:r>
              <a:rPr lang="ru-RU" sz="2800" dirty="0"/>
              <a:t>Болен – лечись, здоров – берегись.</a:t>
            </a:r>
          </a:p>
          <a:p>
            <a:pPr marL="0" indent="0" algn="ctr">
              <a:buNone/>
            </a:pPr>
            <a:r>
              <a:rPr lang="ru-RU" dirty="0" smtClean="0"/>
              <a:t>А </a:t>
            </a:r>
            <a:r>
              <a:rPr lang="ru-RU" dirty="0"/>
              <a:t>какие пословицы вы знаете ребята???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12156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rgbClr val="FF0000"/>
                </a:solidFill>
              </a:rPr>
              <a:t>Наш девиз :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/>
              <a:t>«Запомнить нужно навсегда: залог здоровья - чистота»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 descr="746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1944" y="2564905"/>
            <a:ext cx="5580112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5990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Первая наша станция «Личная гигиена».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1834356"/>
            <a:ext cx="5143500" cy="4057650"/>
          </a:xfrm>
        </p:spPr>
      </p:pic>
    </p:spTree>
    <p:extLst>
      <p:ext uri="{BB962C8B-B14F-4D97-AF65-F5344CB8AC3E}">
        <p14:creationId xmlns:p14="http://schemas.microsoft.com/office/powerpoint/2010/main" val="42666497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Вторая </a:t>
            </a:r>
            <a:r>
              <a:rPr lang="ru-RU" dirty="0"/>
              <a:t>наша станция </a:t>
            </a:r>
            <a:r>
              <a:rPr lang="ru-RU" dirty="0" smtClean="0"/>
              <a:t>«Режим дня». </a:t>
            </a:r>
            <a:endParaRPr lang="ru-RU" dirty="0"/>
          </a:p>
        </p:txBody>
      </p:sp>
      <p:pic>
        <p:nvPicPr>
          <p:cNvPr id="5" name="Объект 4" descr="0013-029-Rezhim-odno-iz-glavnykh-slagaemykh-zdorovogo-obraza-zhizn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60861" y="1600200"/>
            <a:ext cx="3422278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71534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44_Fruit-apple</Template>
  <TotalTime>16</TotalTime>
  <Words>166</Words>
  <Application>Microsoft Office PowerPoint</Application>
  <PresentationFormat>Экран (4:3)</PresentationFormat>
  <Paragraphs>29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Century Gothic</vt:lpstr>
      <vt:lpstr>Times New Roman</vt:lpstr>
      <vt:lpstr>Тема Office</vt:lpstr>
      <vt:lpstr>« З О Ж И К »</vt:lpstr>
      <vt:lpstr>Цель: </vt:lpstr>
      <vt:lpstr>Задачи:</vt:lpstr>
      <vt:lpstr>С.Маршак</vt:lpstr>
      <vt:lpstr>ЗДОРОВЬЕ  -</vt:lpstr>
      <vt:lpstr>Объясни почему так говорят: </vt:lpstr>
      <vt:lpstr>Наш девиз :</vt:lpstr>
      <vt:lpstr>Первая наша станция «Личная гигиена». </vt:lpstr>
      <vt:lpstr>Вторая наша станция «Режим дня». </vt:lpstr>
      <vt:lpstr>Презентация PowerPoint</vt:lpstr>
      <vt:lpstr>Третья наша станция «Здоровое питание». 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 З О Ж И К »</dc:title>
  <dc:creator>Зубова Т В</dc:creator>
  <cp:lastModifiedBy>Зубова Т В</cp:lastModifiedBy>
  <cp:revision>2</cp:revision>
  <dcterms:created xsi:type="dcterms:W3CDTF">2016-10-25T12:13:03Z</dcterms:created>
  <dcterms:modified xsi:type="dcterms:W3CDTF">2016-10-25T12:33:30Z</dcterms:modified>
</cp:coreProperties>
</file>